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32399288" cy="43200638"/>
  <p:notesSz cx="6858000" cy="9144000"/>
  <p:defaultTextStyle>
    <a:defPPr>
      <a:defRPr lang="th-TH"/>
    </a:defPPr>
    <a:lvl1pPr marL="0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1pPr>
    <a:lvl2pPr marL="1814398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2pPr>
    <a:lvl3pPr marL="362879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3pPr>
    <a:lvl4pPr marL="5443195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4pPr>
    <a:lvl5pPr marL="7257593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5pPr>
    <a:lvl6pPr marL="9071991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6pPr>
    <a:lvl7pPr marL="10886389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7pPr>
    <a:lvl8pPr marL="12700787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8pPr>
    <a:lvl9pPr marL="14515186" algn="l" defTabSz="3628796" rtl="0" eaLnBrk="1" latinLnBrk="0" hangingPunct="1">
      <a:defRPr sz="1111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" d="100"/>
          <a:sy n="10" d="100"/>
        </p:scale>
        <p:origin x="2760" y="5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9947" y="7070108"/>
            <a:ext cx="27539395" cy="15040222"/>
          </a:xfrm>
        </p:spPr>
        <p:txBody>
          <a:bodyPr anchor="b"/>
          <a:lstStyle>
            <a:lvl1pPr algn="ctr"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9911" y="22690338"/>
            <a:ext cx="24299466" cy="10430151"/>
          </a:xfrm>
        </p:spPr>
        <p:txBody>
          <a:bodyPr/>
          <a:lstStyle>
            <a:lvl1pPr marL="0" indent="0" algn="ctr">
              <a:buNone/>
              <a:defRPr sz="8504"/>
            </a:lvl1pPr>
            <a:lvl2pPr marL="1619951" indent="0" algn="ctr">
              <a:buNone/>
              <a:defRPr sz="7086"/>
            </a:lvl2pPr>
            <a:lvl3pPr marL="3239902" indent="0" algn="ctr">
              <a:buNone/>
              <a:defRPr sz="6378"/>
            </a:lvl3pPr>
            <a:lvl4pPr marL="4859853" indent="0" algn="ctr">
              <a:buNone/>
              <a:defRPr sz="5669"/>
            </a:lvl4pPr>
            <a:lvl5pPr marL="6479804" indent="0" algn="ctr">
              <a:buNone/>
              <a:defRPr sz="5669"/>
            </a:lvl5pPr>
            <a:lvl6pPr marL="8099755" indent="0" algn="ctr">
              <a:buNone/>
              <a:defRPr sz="5669"/>
            </a:lvl6pPr>
            <a:lvl7pPr marL="9719706" indent="0" algn="ctr">
              <a:buNone/>
              <a:defRPr sz="5669"/>
            </a:lvl7pPr>
            <a:lvl8pPr marL="11339657" indent="0" algn="ctr">
              <a:buNone/>
              <a:defRPr sz="5669"/>
            </a:lvl8pPr>
            <a:lvl9pPr marL="12959608" indent="0" algn="ctr">
              <a:buNone/>
              <a:defRPr sz="5669"/>
            </a:lvl9pPr>
          </a:lstStyle>
          <a:p>
            <a:r>
              <a:rPr lang="th-TH" smtClean="0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0462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2014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185742" y="2300034"/>
            <a:ext cx="6986096" cy="36610544"/>
          </a:xfrm>
        </p:spPr>
        <p:txBody>
          <a:bodyPr vert="eaVert"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27453" y="2300034"/>
            <a:ext cx="20553298" cy="36610544"/>
          </a:xfrm>
        </p:spPr>
        <p:txBody>
          <a:bodyPr vert="eaVert"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307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42132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0578" y="10770172"/>
            <a:ext cx="27944386" cy="17970262"/>
          </a:xfrm>
        </p:spPr>
        <p:txBody>
          <a:bodyPr anchor="b"/>
          <a:lstStyle>
            <a:lvl1pPr>
              <a:defRPr sz="21259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10578" y="28910440"/>
            <a:ext cx="27944386" cy="9450136"/>
          </a:xfrm>
        </p:spPr>
        <p:txBody>
          <a:bodyPr/>
          <a:lstStyle>
            <a:lvl1pPr marL="0" indent="0">
              <a:buNone/>
              <a:defRPr sz="8504">
                <a:solidFill>
                  <a:schemeClr val="tx1"/>
                </a:solidFill>
              </a:defRPr>
            </a:lvl1pPr>
            <a:lvl2pPr marL="1619951" indent="0">
              <a:buNone/>
              <a:defRPr sz="7086">
                <a:solidFill>
                  <a:schemeClr val="tx1">
                    <a:tint val="75000"/>
                  </a:schemeClr>
                </a:solidFill>
              </a:defRPr>
            </a:lvl2pPr>
            <a:lvl3pPr marL="3239902" indent="0">
              <a:buNone/>
              <a:defRPr sz="6378">
                <a:solidFill>
                  <a:schemeClr val="tx1">
                    <a:tint val="75000"/>
                  </a:schemeClr>
                </a:solidFill>
              </a:defRPr>
            </a:lvl3pPr>
            <a:lvl4pPr marL="4859853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4pPr>
            <a:lvl5pPr marL="6479804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5pPr>
            <a:lvl6pPr marL="8099755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6pPr>
            <a:lvl7pPr marL="9719706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7pPr>
            <a:lvl8pPr marL="11339657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8pPr>
            <a:lvl9pPr marL="12959608" indent="0">
              <a:buNone/>
              <a:defRPr sz="56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3645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27451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02140" y="11500170"/>
            <a:ext cx="13769697" cy="27410408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28330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300044"/>
            <a:ext cx="27944386" cy="8350126"/>
          </a:xfrm>
        </p:spPr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675" y="10590160"/>
            <a:ext cx="13706415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31675" y="15780233"/>
            <a:ext cx="13706415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402142" y="10590160"/>
            <a:ext cx="13773917" cy="5190073"/>
          </a:xfrm>
        </p:spPr>
        <p:txBody>
          <a:bodyPr anchor="b"/>
          <a:lstStyle>
            <a:lvl1pPr marL="0" indent="0">
              <a:buNone/>
              <a:defRPr sz="8504" b="1"/>
            </a:lvl1pPr>
            <a:lvl2pPr marL="1619951" indent="0">
              <a:buNone/>
              <a:defRPr sz="7086" b="1"/>
            </a:lvl2pPr>
            <a:lvl3pPr marL="3239902" indent="0">
              <a:buNone/>
              <a:defRPr sz="6378" b="1"/>
            </a:lvl3pPr>
            <a:lvl4pPr marL="4859853" indent="0">
              <a:buNone/>
              <a:defRPr sz="5669" b="1"/>
            </a:lvl4pPr>
            <a:lvl5pPr marL="6479804" indent="0">
              <a:buNone/>
              <a:defRPr sz="5669" b="1"/>
            </a:lvl5pPr>
            <a:lvl6pPr marL="8099755" indent="0">
              <a:buNone/>
              <a:defRPr sz="5669" b="1"/>
            </a:lvl6pPr>
            <a:lvl7pPr marL="9719706" indent="0">
              <a:buNone/>
              <a:defRPr sz="5669" b="1"/>
            </a:lvl7pPr>
            <a:lvl8pPr marL="11339657" indent="0">
              <a:buNone/>
              <a:defRPr sz="5669" b="1"/>
            </a:lvl8pPr>
            <a:lvl9pPr marL="12959608" indent="0">
              <a:buNone/>
              <a:defRPr sz="5669" b="1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402142" y="15780233"/>
            <a:ext cx="13773917" cy="23210346"/>
          </a:xfrm>
        </p:spPr>
        <p:txBody>
          <a:bodyPr/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556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5119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73592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73917" y="6220102"/>
            <a:ext cx="16402140" cy="30700453"/>
          </a:xfrm>
        </p:spPr>
        <p:txBody>
          <a:bodyPr/>
          <a:lstStyle>
            <a:lvl1pPr>
              <a:defRPr sz="11338"/>
            </a:lvl1pPr>
            <a:lvl2pPr>
              <a:defRPr sz="9921"/>
            </a:lvl2pPr>
            <a:lvl3pPr>
              <a:defRPr sz="8504"/>
            </a:lvl3pPr>
            <a:lvl4pPr>
              <a:defRPr sz="7086"/>
            </a:lvl4pPr>
            <a:lvl5pPr>
              <a:defRPr sz="7086"/>
            </a:lvl5pPr>
            <a:lvl6pPr>
              <a:defRPr sz="7086"/>
            </a:lvl6pPr>
            <a:lvl7pPr>
              <a:defRPr sz="7086"/>
            </a:lvl7pPr>
            <a:lvl8pPr>
              <a:defRPr sz="7086"/>
            </a:lvl8pPr>
            <a:lvl9pPr>
              <a:defRPr sz="7086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80543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671" y="2880042"/>
            <a:ext cx="10449614" cy="10080149"/>
          </a:xfrm>
        </p:spPr>
        <p:txBody>
          <a:bodyPr anchor="b"/>
          <a:lstStyle>
            <a:lvl1pPr>
              <a:defRPr sz="11338"/>
            </a:lvl1pPr>
          </a:lstStyle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73917" y="6220102"/>
            <a:ext cx="16402140" cy="30700453"/>
          </a:xfrm>
        </p:spPr>
        <p:txBody>
          <a:bodyPr anchor="t"/>
          <a:lstStyle>
            <a:lvl1pPr marL="0" indent="0">
              <a:buNone/>
              <a:defRPr sz="11338"/>
            </a:lvl1pPr>
            <a:lvl2pPr marL="1619951" indent="0">
              <a:buNone/>
              <a:defRPr sz="9921"/>
            </a:lvl2pPr>
            <a:lvl3pPr marL="3239902" indent="0">
              <a:buNone/>
              <a:defRPr sz="8504"/>
            </a:lvl3pPr>
            <a:lvl4pPr marL="4859853" indent="0">
              <a:buNone/>
              <a:defRPr sz="7086"/>
            </a:lvl4pPr>
            <a:lvl5pPr marL="6479804" indent="0">
              <a:buNone/>
              <a:defRPr sz="7086"/>
            </a:lvl5pPr>
            <a:lvl6pPr marL="8099755" indent="0">
              <a:buNone/>
              <a:defRPr sz="7086"/>
            </a:lvl6pPr>
            <a:lvl7pPr marL="9719706" indent="0">
              <a:buNone/>
              <a:defRPr sz="7086"/>
            </a:lvl7pPr>
            <a:lvl8pPr marL="11339657" indent="0">
              <a:buNone/>
              <a:defRPr sz="7086"/>
            </a:lvl8pPr>
            <a:lvl9pPr marL="12959608" indent="0">
              <a:buNone/>
              <a:defRPr sz="7086"/>
            </a:lvl9pPr>
          </a:lstStyle>
          <a:p>
            <a:r>
              <a:rPr lang="th-TH" smtClean="0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1671" y="12960191"/>
            <a:ext cx="10449614" cy="24010358"/>
          </a:xfrm>
        </p:spPr>
        <p:txBody>
          <a:bodyPr/>
          <a:lstStyle>
            <a:lvl1pPr marL="0" indent="0">
              <a:buNone/>
              <a:defRPr sz="5669"/>
            </a:lvl1pPr>
            <a:lvl2pPr marL="1619951" indent="0">
              <a:buNone/>
              <a:defRPr sz="4960"/>
            </a:lvl2pPr>
            <a:lvl3pPr marL="3239902" indent="0">
              <a:buNone/>
              <a:defRPr sz="4252"/>
            </a:lvl3pPr>
            <a:lvl4pPr marL="4859853" indent="0">
              <a:buNone/>
              <a:defRPr sz="3543"/>
            </a:lvl4pPr>
            <a:lvl5pPr marL="6479804" indent="0">
              <a:buNone/>
              <a:defRPr sz="3543"/>
            </a:lvl5pPr>
            <a:lvl6pPr marL="8099755" indent="0">
              <a:buNone/>
              <a:defRPr sz="3543"/>
            </a:lvl6pPr>
            <a:lvl7pPr marL="9719706" indent="0">
              <a:buNone/>
              <a:defRPr sz="3543"/>
            </a:lvl7pPr>
            <a:lvl8pPr marL="11339657" indent="0">
              <a:buNone/>
              <a:defRPr sz="3543"/>
            </a:lvl8pPr>
            <a:lvl9pPr marL="12959608" indent="0">
              <a:buNone/>
              <a:defRPr sz="3543"/>
            </a:lvl9pPr>
          </a:lstStyle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8946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27451" y="2300044"/>
            <a:ext cx="27944386" cy="8350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smtClean="0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27451" y="11500170"/>
            <a:ext cx="27944386" cy="274104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smtClean="0"/>
              <a:t>คลิกเพื่อแก้ไขสไตล์ของข้อความต้นแบบ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27451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D19AC-FCB1-400B-AB5F-FEE9A85EB3A5}" type="datetimeFigureOut">
              <a:rPr lang="th-TH" smtClean="0"/>
              <a:t>22/04/64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32264" y="40040601"/>
            <a:ext cx="1093476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81997" y="40040601"/>
            <a:ext cx="7289840" cy="230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25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DF6AF-2633-4C1D-B642-0D386BFFD4A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7732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39902" rtl="0" eaLnBrk="1" latinLnBrk="0" hangingPunct="1">
        <a:lnSpc>
          <a:spcPct val="90000"/>
        </a:lnSpc>
        <a:spcBef>
          <a:spcPct val="0"/>
        </a:spcBef>
        <a:buNone/>
        <a:defRPr sz="1559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09976" indent="-809976" algn="l" defTabSz="3239902" rtl="0" eaLnBrk="1" latinLnBrk="0" hangingPunct="1">
        <a:lnSpc>
          <a:spcPct val="90000"/>
        </a:lnSpc>
        <a:spcBef>
          <a:spcPts val="3543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1pPr>
      <a:lvl2pPr marL="2429927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8504" kern="1200">
          <a:solidFill>
            <a:schemeClr val="tx1"/>
          </a:solidFill>
          <a:latin typeface="+mn-lt"/>
          <a:ea typeface="+mn-ea"/>
          <a:cs typeface="+mn-cs"/>
        </a:defRPr>
      </a:lvl2pPr>
      <a:lvl3pPr marL="4049878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7086" kern="1200">
          <a:solidFill>
            <a:schemeClr val="tx1"/>
          </a:solidFill>
          <a:latin typeface="+mn-lt"/>
          <a:ea typeface="+mn-ea"/>
          <a:cs typeface="+mn-cs"/>
        </a:defRPr>
      </a:lvl3pPr>
      <a:lvl4pPr marL="5669829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7289780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909731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10529682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2149633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3769584" indent="-809976" algn="l" defTabSz="3239902" rtl="0" eaLnBrk="1" latinLnBrk="0" hangingPunct="1">
        <a:lnSpc>
          <a:spcPct val="90000"/>
        </a:lnSpc>
        <a:spcBef>
          <a:spcPts val="1772"/>
        </a:spcBef>
        <a:buFont typeface="Arial" panose="020B0604020202020204" pitchFamily="34" charset="0"/>
        <a:buChar char="•"/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1pPr>
      <a:lvl2pPr marL="1619951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2pPr>
      <a:lvl3pPr marL="3239902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3pPr>
      <a:lvl4pPr marL="4859853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4pPr>
      <a:lvl5pPr marL="6479804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5pPr>
      <a:lvl6pPr marL="8099755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6pPr>
      <a:lvl7pPr marL="9719706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7pPr>
      <a:lvl8pPr marL="11339657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8pPr>
      <a:lvl9pPr marL="12959608" algn="l" defTabSz="3239902" rtl="0" eaLnBrk="1" latinLnBrk="0" hangingPunct="1">
        <a:defRPr sz="637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0.jp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12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.jpe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1" y="0"/>
            <a:ext cx="32400339" cy="43200638"/>
          </a:xfrm>
          <a:prstGeom prst="rect">
            <a:avLst/>
          </a:prstGeom>
        </p:spPr>
      </p:pic>
      <p:grpSp>
        <p:nvGrpSpPr>
          <p:cNvPr id="7" name="กลุ่ม 6"/>
          <p:cNvGrpSpPr/>
          <p:nvPr/>
        </p:nvGrpSpPr>
        <p:grpSpPr>
          <a:xfrm>
            <a:off x="1326136" y="10127415"/>
            <a:ext cx="1276302" cy="1194508"/>
            <a:chOff x="1767840" y="11155680"/>
            <a:chExt cx="1493520" cy="1402080"/>
          </a:xfrm>
        </p:grpSpPr>
        <p:sp>
          <p:nvSpPr>
            <p:cNvPr id="5" name="วงรี 4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6" name="สี่เหลี่ยมผืนผ้า 5"/>
            <p:cNvSpPr/>
            <p:nvPr/>
          </p:nvSpPr>
          <p:spPr>
            <a:xfrm>
              <a:off x="2246738" y="11395046"/>
              <a:ext cx="535723" cy="923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1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8" name="กล่องข้อความ 7"/>
          <p:cNvSpPr txBox="1"/>
          <p:nvPr/>
        </p:nvSpPr>
        <p:spPr>
          <a:xfrm>
            <a:off x="2815944" y="9408680"/>
            <a:ext cx="2101268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thaiDist"/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แผนการใช้ที่ดินระดับ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ตำบล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เป็น</a:t>
            </a:r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แผนระดับแผนปฏิบัติ ที่หวังประโยชน์ให้เกิดการใช้ที่ดินตรงตามศักยภาพของ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พื้นที่</a:t>
            </a:r>
          </a:p>
          <a:p>
            <a:pPr algn="thaiDist"/>
            <a:r>
              <a:rPr lang="th-TH" sz="6000" b="1" i="0" u="none" strike="noStrike" baseline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เพื่อลดต้นทุนและเพิ่มประสิทธิภาพในการใช้ที่ดิน ผลผลิตต่อพื้นที่สูง แข่งขันได้ เป็นแผนที่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ร่วมกันจัดทำโดยเกษตรกร ชุมชน องค์การบริหารส่วนท้องถิ่น (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เทศบาลตำบล) และหน่วยราชการในพื้นที่ มีสถานีพัฒนาที่ดินเป็นแกนการจัดทำ กองวิชาการในส่วนกลางสนับสนุนข้อมูล  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14915191" y="13947966"/>
            <a:ext cx="16989668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endParaRPr lang="th-TH" sz="6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ประโยชน์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1.เกษตรกรได้ทำการเกษตรทั้งปลูกพืช เลี้ยงสัตว์ เลี้ยงปลา ตรงตามศักยภาพของพื้นที่ หรือปรับเปลี่ยนการผลิตให้เหมาะสมกับตลาด และแรงงานที่มี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2.กรมพัฒนาที่ดิน ใช้เป็นข้อมูล ในการขับเคลื่อนการบริหารจัดการทรัพยากรดินในตำบล การเสนองบประมาณประจำปี ซึ่งมีขอบเขตของพื้นที่ดำเนินการชัดเจน ทำแผนได้ล่วงหน้า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3.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อบต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เทศบาล </a:t>
            </a:r>
            <a:r>
              <a:rPr lang="th-TH" sz="6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ธกส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. หน่วยราชการอื่นๆ ใช้เป็นแนวทางพัฒนาพื้นที่ ตามความต้องการของชุมชน และความเร่งด่วนของปัญหา 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4. เป็นการดำเนินงานตามที่กำหนดไว้ในแผนปฏิรูปประเทศ 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13374433" y="15273225"/>
            <a:ext cx="1276301" cy="1194508"/>
            <a:chOff x="1767840" y="11155680"/>
            <a:chExt cx="1493520" cy="1402080"/>
          </a:xfrm>
        </p:grpSpPr>
        <p:sp>
          <p:nvSpPr>
            <p:cNvPr id="12" name="วงรี 11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สี่เหลี่ยมผืนผ้า 12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2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1318" y="23251640"/>
            <a:ext cx="4138978" cy="6213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7" name="กลุ่ม 16"/>
          <p:cNvGrpSpPr/>
          <p:nvPr/>
        </p:nvGrpSpPr>
        <p:grpSpPr>
          <a:xfrm>
            <a:off x="459082" y="22586046"/>
            <a:ext cx="1276301" cy="1194508"/>
            <a:chOff x="1767840" y="11155680"/>
            <a:chExt cx="1493520" cy="1402080"/>
          </a:xfrm>
        </p:grpSpPr>
        <p:sp>
          <p:nvSpPr>
            <p:cNvPr id="18" name="วงรี 17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9" name="สี่เหลี่ยมผืนผ้า 18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3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sp>
        <p:nvSpPr>
          <p:cNvPr id="20" name="กล่องข้อความ 19"/>
          <p:cNvSpPr txBox="1"/>
          <p:nvPr/>
        </p:nvSpPr>
        <p:spPr>
          <a:xfrm>
            <a:off x="2775001" y="22732213"/>
            <a:ext cx="12141866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แผนการใช้ที่ดินตำบลจะนำไปสู่การปฏิบัติ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ผ่านกิจกรรมและการจัดทำคำของบประมาณของ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องค์การบริหารส่วนตำบล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เทศบาลตำบล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สถานีพัฒนาที่ดิน</a:t>
            </a:r>
          </a:p>
          <a:p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 คณะอนุกรรมการพัฒนาการเกษตรจังหวัด</a:t>
            </a:r>
          </a:p>
          <a:p>
            <a:r>
              <a:rPr lang="th-TH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</a:t>
            </a:r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      เอกชน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sp>
        <p:nvSpPr>
          <p:cNvPr id="21" name="ยกนูน 20"/>
          <p:cNvSpPr/>
          <p:nvPr/>
        </p:nvSpPr>
        <p:spPr>
          <a:xfrm>
            <a:off x="2775001" y="24994365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ยกนูน 25"/>
          <p:cNvSpPr/>
          <p:nvPr/>
        </p:nvSpPr>
        <p:spPr>
          <a:xfrm>
            <a:off x="2775001" y="25833507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ยกนูน 26"/>
          <p:cNvSpPr/>
          <p:nvPr/>
        </p:nvSpPr>
        <p:spPr>
          <a:xfrm>
            <a:off x="2775001" y="26775350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8" name="ยกนูน 27"/>
          <p:cNvSpPr/>
          <p:nvPr/>
        </p:nvSpPr>
        <p:spPr>
          <a:xfrm>
            <a:off x="2775001" y="27717192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9" name="ยกนูน 28"/>
          <p:cNvSpPr/>
          <p:nvPr/>
        </p:nvSpPr>
        <p:spPr>
          <a:xfrm>
            <a:off x="2815944" y="28556334"/>
            <a:ext cx="375920" cy="365760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5" name="รูปภาพ 3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95" t="9085" r="13257" b="8406"/>
          <a:stretch/>
        </p:blipFill>
        <p:spPr>
          <a:xfrm>
            <a:off x="11225589" y="28988957"/>
            <a:ext cx="5060390" cy="3577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กล่องข้อความ 37"/>
          <p:cNvSpPr txBox="1"/>
          <p:nvPr/>
        </p:nvSpPr>
        <p:spPr>
          <a:xfrm>
            <a:off x="20409136" y="30664702"/>
            <a:ext cx="1255949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เจ้าหน้าที่ของกรมพัฒนาที่ดินในพื้นที่เป็นแกนในการ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จัดทำโดยใช้หลักการมีส่วนร่วมของชุมชนเป็นสำคัญใน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การวางแผนให้สอดคล้องกับความต้องการของเกษตรกร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ชุมชนและศักยภาพของพื้นที่โดยหน่วยงานทางวิชาการ</a:t>
            </a:r>
          </a:p>
          <a:p>
            <a:pPr algn="thaiDist"/>
            <a:r>
              <a:rPr lang="th-TH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j-cs"/>
              </a:rPr>
              <a:t>ในส่วนการในส่วนกลางสนับสนุนข้อมูลพื้นฐาน</a:t>
            </a:r>
            <a:endParaRPr lang="th-TH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j-cs"/>
            </a:endParaRPr>
          </a:p>
        </p:txBody>
      </p:sp>
      <p:grpSp>
        <p:nvGrpSpPr>
          <p:cNvPr id="45" name="กลุ่ม 44"/>
          <p:cNvGrpSpPr/>
          <p:nvPr/>
        </p:nvGrpSpPr>
        <p:grpSpPr>
          <a:xfrm>
            <a:off x="18782881" y="30067448"/>
            <a:ext cx="1276301" cy="1194508"/>
            <a:chOff x="1767840" y="11155680"/>
            <a:chExt cx="1493520" cy="1402080"/>
          </a:xfrm>
        </p:grpSpPr>
        <p:sp>
          <p:nvSpPr>
            <p:cNvPr id="46" name="วงรี 45"/>
            <p:cNvSpPr/>
            <p:nvPr/>
          </p:nvSpPr>
          <p:spPr>
            <a:xfrm>
              <a:off x="1767840" y="11155680"/>
              <a:ext cx="1493520" cy="1402080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7" name="สี่เหลี่ยมผืนผ้า 46"/>
            <p:cNvSpPr/>
            <p:nvPr/>
          </p:nvSpPr>
          <p:spPr>
            <a:xfrm>
              <a:off x="2201150" y="11395046"/>
              <a:ext cx="626901" cy="10837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4</a:t>
              </a:r>
              <a:endPara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10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124" y="23273597"/>
            <a:ext cx="4075336" cy="6014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รูปภาพ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287" y="15014327"/>
            <a:ext cx="4939525" cy="6983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รูปภาพ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50" y="14842962"/>
            <a:ext cx="5333325" cy="3771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150" y="18684430"/>
            <a:ext cx="5333325" cy="357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964" y="35071292"/>
            <a:ext cx="7616141" cy="71878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2395" r="1785" b="2256"/>
          <a:stretch/>
        </p:blipFill>
        <p:spPr>
          <a:xfrm>
            <a:off x="9388669" y="33700354"/>
            <a:ext cx="6146157" cy="60304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" t="2546" r="1947" b="2858"/>
          <a:stretch/>
        </p:blipFill>
        <p:spPr>
          <a:xfrm>
            <a:off x="1770108" y="30440019"/>
            <a:ext cx="6787491" cy="6772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21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387</TotalTime>
  <Words>260</Words>
  <Application>Microsoft Office PowerPoint</Application>
  <PresentationFormat>กำหนดเอง</PresentationFormat>
  <Paragraphs>26</Paragraphs>
  <Slides>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</vt:i4>
      </vt:variant>
    </vt:vector>
  </HeadingPairs>
  <TitlesOfParts>
    <vt:vector size="7" baseType="lpstr">
      <vt:lpstr>Angsana New</vt:lpstr>
      <vt:lpstr>Arial</vt:lpstr>
      <vt:lpstr>Calibri</vt:lpstr>
      <vt:lpstr>Calibri Light</vt:lpstr>
      <vt:lpstr>Cordia New</vt:lpstr>
      <vt:lpstr>ธีมของ Office</vt:lpstr>
      <vt:lpstr>งานนำเสนอ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Advice</dc:creator>
  <cp:lastModifiedBy>Advice</cp:lastModifiedBy>
  <cp:revision>21</cp:revision>
  <dcterms:created xsi:type="dcterms:W3CDTF">2021-04-21T07:44:05Z</dcterms:created>
  <dcterms:modified xsi:type="dcterms:W3CDTF">2021-04-22T08:06:21Z</dcterms:modified>
</cp:coreProperties>
</file>